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498" r:id="rId2"/>
    <p:sldId id="493" r:id="rId3"/>
    <p:sldId id="492" r:id="rId4"/>
    <p:sldId id="501" r:id="rId5"/>
    <p:sldId id="429" r:id="rId6"/>
    <p:sldId id="502" r:id="rId7"/>
    <p:sldId id="473" r:id="rId8"/>
    <p:sldId id="488" r:id="rId9"/>
    <p:sldId id="459" r:id="rId10"/>
    <p:sldId id="472" r:id="rId11"/>
    <p:sldId id="487" r:id="rId12"/>
    <p:sldId id="484" r:id="rId13"/>
    <p:sldId id="489" r:id="rId14"/>
    <p:sldId id="495" r:id="rId15"/>
    <p:sldId id="496" r:id="rId16"/>
    <p:sldId id="490" r:id="rId17"/>
    <p:sldId id="485" r:id="rId18"/>
    <p:sldId id="491" r:id="rId19"/>
    <p:sldId id="494" r:id="rId20"/>
    <p:sldId id="453" r:id="rId21"/>
    <p:sldId id="423" r:id="rId22"/>
    <p:sldId id="425" r:id="rId23"/>
    <p:sldId id="483" r:id="rId24"/>
    <p:sldId id="420" r:id="rId25"/>
    <p:sldId id="4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7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268FA75-A581-494F-8F57-673F0FB72CF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b="1" dirty="0" smtClean="0">
            <a:latin typeface="NikoshBAN" pitchFamily="2" charset="0"/>
            <a:cs typeface="NikoshBAN" pitchFamily="2" charset="0"/>
          </a:endParaRP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2" custLinFactNeighborX="7246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C5A8-C90A-47BF-9EF2-45749723DE37}" type="pres">
      <dgm:prSet presAssocID="{D23DEE27-DEAD-4544-940D-2F3AC1530DC5}" presName="sibTrans" presStyleCnt="0"/>
      <dgm:spPr/>
    </dgm:pt>
    <dgm:pt modelId="{093AC4F6-249F-4CC5-84DB-C1028D5CF4C0}" type="pres">
      <dgm:prSet presAssocID="{D268FA75-A581-494F-8F57-673F0FB72CF5}" presName="node" presStyleLbl="node1" presStyleIdx="1" presStyleCnt="2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9889ABEF-0612-476B-94D1-BFA2BEF9A406}" srcId="{E3F9D691-3097-4466-8781-D326C9922073}" destId="{D268FA75-A581-494F-8F57-673F0FB72CF5}" srcOrd="1" destOrd="0" parTransId="{9506764A-F719-4808-930F-7E07010068E5}" sibTransId="{58498150-CDA8-4B1B-9E83-15FD8F82377C}"/>
    <dgm:cxn modelId="{2BFC8169-5554-4E6F-B38C-EC40BF3EA6BD}" type="presParOf" srcId="{6F662E97-E5E3-4CEB-B637-15B73671BB93}" destId="{D9D99E6A-CCD4-4DE7-98DD-2249D67A5288}" srcOrd="0" destOrd="0" presId="urn:microsoft.com/office/officeart/2005/8/layout/hList6"/>
    <dgm:cxn modelId="{E7B82F7F-2BA4-4C9F-9216-D7C9BDA2D951}" type="presParOf" srcId="{6F662E97-E5E3-4CEB-B637-15B73671BB93}" destId="{1E0FC5A8-C90A-47BF-9EF2-45749723DE37}" srcOrd="1" destOrd="0" presId="urn:microsoft.com/office/officeart/2005/8/layout/hList6"/>
    <dgm:cxn modelId="{D53D88BF-629A-49D1-A3E4-AD9784A92D2B}" type="presParOf" srcId="{6F662E97-E5E3-4CEB-B637-15B73671BB93}" destId="{093AC4F6-249F-4CC5-84DB-C1028D5CF4C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-479742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800" kern="1200" dirty="0"/>
        </a:p>
      </dsp:txBody>
      <dsp:txXfrm rot="5400000">
        <a:off x="199138" y="990599"/>
        <a:ext cx="3595241" cy="2971800"/>
      </dsp:txXfrm>
    </dsp:sp>
    <dsp:sp modelId="{093AC4F6-249F-4CC5-84DB-C1028D5CF4C0}">
      <dsp:nvSpPr>
        <dsp:cNvPr id="0" name=""/>
        <dsp:cNvSpPr/>
      </dsp:nvSpPr>
      <dsp:spPr>
        <a:xfrm rot="16200000">
          <a:off x="3171764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sz="3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3800" kern="1200" dirty="0"/>
        </a:p>
      </dsp:txBody>
      <dsp:txXfrm rot="5400000">
        <a:off x="3850644" y="990599"/>
        <a:ext cx="3595241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3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3733"/>
            <a:ext cx="4740700" cy="420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4495800"/>
            <a:ext cx="373380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ধ্বংসের মুখোমুখি আমরা, 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/>
          <a:stretch/>
        </p:blipFill>
        <p:spPr>
          <a:xfrm>
            <a:off x="4822464" y="321409"/>
            <a:ext cx="3940536" cy="314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3"/>
          <a:stretch/>
        </p:blipFill>
        <p:spPr>
          <a:xfrm>
            <a:off x="457200" y="325420"/>
            <a:ext cx="3940536" cy="308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4114800"/>
            <a:ext cx="6934200" cy="2057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চিমনির মুখে শোনো সাইরেন-শঙ্খ,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গান গায় হাতুড়ি ও কাস্তে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6" y="533400"/>
            <a:ext cx="390144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5207" r="16001" b="8166"/>
          <a:stretch/>
        </p:blipFill>
        <p:spPr>
          <a:xfrm>
            <a:off x="533400" y="533400"/>
            <a:ext cx="3901440" cy="2788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513588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তিল তিল মরণেও জীবন অসংখ্য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জীবনকে চায় ভালোবাসতে।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66800"/>
            <a:ext cx="35052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6330"/>
            <a:ext cx="3505200" cy="326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শতাব্দীলাঞ্ছিত আর্তের কান্না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প্রতি নিঃশ্বাসে আনে লজ্জা;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2" y="678280"/>
            <a:ext cx="5263816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50292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মৃত্যুর ভয়ে ভীরু বসে থাকা, আর না-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পরো পরো যুদ্ধের সজ্জা।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9977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3733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কাঠফাটা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644" y="715122"/>
            <a:ext cx="3200400" cy="1992857"/>
            <a:chOff x="556260" y="1560261"/>
            <a:chExt cx="3048000" cy="1786758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6260" y="1560261"/>
              <a:ext cx="3048000" cy="17867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1" t="19602" r="8621" b="33177"/>
            <a:stretch/>
          </p:blipFill>
          <p:spPr>
            <a:xfrm flipH="1">
              <a:off x="919117" y="2420471"/>
              <a:ext cx="1844040" cy="561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071505"/>
            <a:ext cx="4267149" cy="330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0" y="566998"/>
            <a:ext cx="4290390" cy="326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399" y="4648200"/>
            <a:ext cx="6096001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এসে গেছে ধ্বংসের বার্তা,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2960"/>
            <a:ext cx="362711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861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8956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দুর্যোগ পথ হয় হোক দুর্বোধ্য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6" y="762001"/>
            <a:ext cx="3753124" cy="315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7" y="752736"/>
            <a:ext cx="3769513" cy="3223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729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3"/>
          <a:stretch/>
        </p:blipFill>
        <p:spPr>
          <a:xfrm>
            <a:off x="457200" y="381000"/>
            <a:ext cx="8229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5558099"/>
            <a:ext cx="4267200" cy="790956"/>
          </a:xfrm>
        </p:spPr>
        <p:txBody>
          <a:bodyPr/>
          <a:lstStyle/>
          <a:p>
            <a:pPr lvl="0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চিনে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নেবে যৌবন-আত্মা।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26" b="921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40"/>
          <a:stretch/>
        </p:blipFill>
        <p:spPr>
          <a:xfrm>
            <a:off x="609600" y="431221"/>
            <a:ext cx="6629399" cy="5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8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719262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96370" y="-130432"/>
            <a:ext cx="3429000" cy="4309535"/>
            <a:chOff x="-13447" y="948265"/>
            <a:chExt cx="2438400" cy="3014135"/>
          </a:xfrm>
        </p:grpSpPr>
        <p:pic>
          <p:nvPicPr>
            <p:cNvPr id="7" name="Picture 6" descr="c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oto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52" y="877193"/>
            <a:ext cx="7862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sabrinazerin85@gmail.com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বগুড়া 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ও কলেজ, বগুড়া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63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8/8/2016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4308474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220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আর্ত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0410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পীড়িত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213279" y="4953594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 ফুল খেলার দিন নয় 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বর্তমানটা ভীষণ কষ্টের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শোষিতদের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066800" y="1600200"/>
            <a:ext cx="6553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967335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করা যায় ১০টি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বাক্যে লিখে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0" r="80533"/>
          <a:stretch/>
        </p:blipFill>
        <p:spPr>
          <a:xfrm>
            <a:off x="6096000" y="4419600"/>
            <a:ext cx="1333500" cy="92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219200" y="1371600"/>
            <a:ext cx="6682687" cy="4695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4246" y="42579"/>
            <a:ext cx="5029200" cy="5333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5762" y="62298"/>
            <a:ext cx="7920038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1038" y="42579"/>
            <a:ext cx="7629525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y.-Day.11.-Pic-1.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08247"/>
            <a:ext cx="3349293" cy="2430780"/>
          </a:xfrm>
          <a:prstGeom prst="rect">
            <a:avLst/>
          </a:prstGeom>
        </p:spPr>
      </p:pic>
      <p:pic>
        <p:nvPicPr>
          <p:cNvPr id="20" name="Picture 19" descr="index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01" y="1108247"/>
            <a:ext cx="3349293" cy="2370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12" y="3931920"/>
            <a:ext cx="3343188" cy="242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7"/>
          <a:stretch/>
        </p:blipFill>
        <p:spPr>
          <a:xfrm>
            <a:off x="609599" y="3931920"/>
            <a:ext cx="3343188" cy="24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মে-দিনের কবিতা</a:t>
            </a:r>
          </a:p>
          <a:p>
            <a:pPr marL="54864" algn="r">
              <a:spcBef>
                <a:spcPct val="0"/>
              </a:spcBef>
              <a:defRPr/>
            </a:pPr>
            <a:r>
              <a:rPr lang="bn-IN" sz="44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সুভাষ মুখোপাধ্যায়</a:t>
            </a:r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630680" y="2362200"/>
            <a:ext cx="4924425" cy="34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9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685800"/>
            <a:ext cx="2590800" cy="17526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038600"/>
            <a:ext cx="2743200" cy="2438400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4" name="Picture 13" descr="31po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84" y="1346774"/>
            <a:ext cx="2251109" cy="253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3352800" y="4038600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সুভাষ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মুখোপাধ্যায়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1639" y="52578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ভারতের নদীয়া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361" y="5486400"/>
            <a:ext cx="25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পদাতিক, অগ্নিকোন,চিরকুট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621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একাডেমী,আনন্দ,সোভিয়েত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ল্যান্ড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নেহেরু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939605"/>
            <a:ext cx="262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নাজিম হিকমতের কবিতা, পাবলো নেরুদার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কবিতাগুচ্ছ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হাংরাস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সেঁকে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পীড়িত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6879" r="12500" b="9817"/>
          <a:stretch/>
        </p:blipFill>
        <p:spPr>
          <a:xfrm>
            <a:off x="2860838" y="1295401"/>
            <a:ext cx="2656509" cy="167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6" y="3002756"/>
            <a:ext cx="2573185" cy="1614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92" y="4935855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10445</TotalTime>
  <Words>839</Words>
  <Application>Microsoft Office PowerPoint</Application>
  <PresentationFormat>On-screen Show (4:3)</PresentationFormat>
  <Paragraphs>180</Paragraphs>
  <Slides>25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ZERIN</cp:lastModifiedBy>
  <cp:revision>1011</cp:revision>
  <dcterms:created xsi:type="dcterms:W3CDTF">2006-08-16T00:00:00Z</dcterms:created>
  <dcterms:modified xsi:type="dcterms:W3CDTF">2016-08-08T01:44:26Z</dcterms:modified>
</cp:coreProperties>
</file>